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-164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jpeg>
</file>

<file path=ppt/media/image2.jpe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100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93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198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30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87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101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69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543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52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37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657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B187C-004E-F04B-8F0D-887BAAFC7AED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2CB40-F94D-C44C-9E1C-EED3898B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73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jpeg"/><Relationship Id="rId5" Type="http://schemas.openxmlformats.org/officeDocument/2006/relationships/image" Target="../media/image3.JPG"/><Relationship Id="rId6" Type="http://schemas.openxmlformats.org/officeDocument/2006/relationships/image" Target="../media/image4.jpeg"/><Relationship Id="rId7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G_5053.JPG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6819" y="211710"/>
            <a:ext cx="6279038" cy="2498398"/>
          </a:xfrm>
          <a:prstGeom prst="rect">
            <a:avLst/>
          </a:prstGeom>
        </p:spPr>
      </p:pic>
      <p:pic>
        <p:nvPicPr>
          <p:cNvPr id="6" name="Picture 5" descr="IMG_5060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6659" y="205181"/>
            <a:ext cx="2092168" cy="2498398"/>
          </a:xfrm>
          <a:prstGeom prst="rect">
            <a:avLst/>
          </a:prstGeom>
        </p:spPr>
      </p:pic>
      <p:pic>
        <p:nvPicPr>
          <p:cNvPr id="7" name="Picture 6" descr="IMG_5093 (2)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20" y="3379374"/>
            <a:ext cx="3974894" cy="2981170"/>
          </a:xfrm>
          <a:prstGeom prst="rect">
            <a:avLst/>
          </a:prstGeom>
        </p:spPr>
      </p:pic>
      <p:pic>
        <p:nvPicPr>
          <p:cNvPr id="8" name="Picture 7" descr="IMG_5090 (1).JPG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3997127" y="4025814"/>
            <a:ext cx="2784222" cy="188523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06819" y="2703579"/>
            <a:ext cx="925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</a:t>
            </a:r>
            <a:endParaRPr lang="en-US"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306819" y="6211669"/>
            <a:ext cx="925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43879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498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17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504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6" y="136074"/>
            <a:ext cx="4209143" cy="3156858"/>
          </a:xfrm>
          <a:prstGeom prst="rect">
            <a:avLst/>
          </a:prstGeom>
        </p:spPr>
      </p:pic>
      <p:pic>
        <p:nvPicPr>
          <p:cNvPr id="5" name="Picture 4" descr="IMG_504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143" y="136074"/>
            <a:ext cx="4136571" cy="3102428"/>
          </a:xfrm>
          <a:prstGeom prst="rect">
            <a:avLst/>
          </a:prstGeom>
        </p:spPr>
      </p:pic>
      <p:pic>
        <p:nvPicPr>
          <p:cNvPr id="6" name="Picture 5" descr="IMG_504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5" y="3492501"/>
            <a:ext cx="4209143" cy="3156857"/>
          </a:xfrm>
          <a:prstGeom prst="rect">
            <a:avLst/>
          </a:prstGeom>
        </p:spPr>
      </p:pic>
      <p:pic>
        <p:nvPicPr>
          <p:cNvPr id="7" name="Picture 6" descr="IMG_5094 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143" y="3492501"/>
            <a:ext cx="4136571" cy="31024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19286" y="2630715"/>
            <a:ext cx="653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A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00571" y="2646601"/>
            <a:ext cx="653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B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45114" y="5937714"/>
            <a:ext cx="653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00571" y="5937714"/>
            <a:ext cx="653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412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687</TotalTime>
  <Words>6</Words>
  <Application>Microsoft Macintosh PowerPoint</Application>
  <PresentationFormat>On-screen Show (4:3)</PresentationFormat>
  <Paragraphs>6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Samantha</dc:creator>
  <cp:lastModifiedBy>Samantha</cp:lastModifiedBy>
  <cp:revision>3</cp:revision>
  <dcterms:created xsi:type="dcterms:W3CDTF">2016-12-30T02:04:21Z</dcterms:created>
  <dcterms:modified xsi:type="dcterms:W3CDTF">2016-12-30T13:32:00Z</dcterms:modified>
</cp:coreProperties>
</file>

<file path=docProps/thumbnail.jpeg>
</file>